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7"/>
  </p:notesMasterIdLst>
  <p:handoutMasterIdLst>
    <p:handoutMasterId r:id="rId8"/>
  </p:handoutMasterIdLst>
  <p:sldIdLst>
    <p:sldId id="266" r:id="rId3"/>
    <p:sldId id="263" r:id="rId4"/>
    <p:sldId id="268" r:id="rId5"/>
    <p:sldId id="262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6187" autoAdjust="0"/>
  </p:normalViewPr>
  <p:slideViewPr>
    <p:cSldViewPr snapToGrid="0" showGuides="1">
      <p:cViewPr varScale="1">
        <p:scale>
          <a:sx n="103" d="100"/>
          <a:sy n="103" d="100"/>
        </p:scale>
        <p:origin x="92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A821A08-F2E5-51F9-CBB8-49995C7459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0EB63B8-47E7-425F-B96B-E2F736761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3B976-566C-47FD-9E3B-8E45AF67CECB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82183D9-8249-14B0-98FF-CFB37932E1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04E349-6D4D-B019-1975-3D9C2BF868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35677-C3DB-4482-B142-A262D88744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775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4D15B-85C6-4C47-B6D7-965D6C3FABC8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1741-E2E7-4316-B00B-74E0F667B4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03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1"/>
            <a:ext cx="12192000" cy="6849938"/>
          </a:xfrm>
          <a:prstGeom prst="rect">
            <a:avLst/>
          </a:prstGeo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58B340-05C5-64C1-1CB3-B458A29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9480"/>
            <a:ext cx="2743200" cy="365125"/>
          </a:xfrm>
        </p:spPr>
        <p:txBody>
          <a:bodyPr/>
          <a:lstStyle/>
          <a:p>
            <a:fld id="{FA768426-9D7D-4EEE-8829-95FE45533449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0F333-DDDE-3233-7E08-3478DE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1167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텍스트 개체 틀 6">
            <a:extLst>
              <a:ext uri="{FF2B5EF4-FFF2-40B4-BE49-F238E27FC236}">
                <a16:creationId xmlns:a16="http://schemas.microsoft.com/office/drawing/2014/main" id="{CB8B03BB-2660-710F-0C38-90C42C5EF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8" y="1757363"/>
            <a:ext cx="10515603" cy="82391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sp>
        <p:nvSpPr>
          <p:cNvPr id="10" name="텍스트 개체 틀 7">
            <a:extLst>
              <a:ext uri="{FF2B5EF4-FFF2-40B4-BE49-F238E27FC236}">
                <a16:creationId xmlns:a16="http://schemas.microsoft.com/office/drawing/2014/main" id="{3AF6AC2C-B0E9-8267-F02D-3456E48498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8" y="2761915"/>
            <a:ext cx="10515603" cy="8239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성명 </a:t>
            </a:r>
            <a:r>
              <a:rPr lang="en-US" altLang="ko-KR" dirty="0"/>
              <a:t>/ </a:t>
            </a:r>
            <a:r>
              <a:rPr lang="ko-KR" altLang="en-US" dirty="0"/>
              <a:t>소속</a:t>
            </a:r>
          </a:p>
        </p:txBody>
      </p:sp>
      <p:sp>
        <p:nvSpPr>
          <p:cNvPr id="8" name="슬라이드 번호 개체 틀 5">
            <a:extLst>
              <a:ext uri="{FF2B5EF4-FFF2-40B4-BE49-F238E27FC236}">
                <a16:creationId xmlns:a16="http://schemas.microsoft.com/office/drawing/2014/main" id="{1AFAA1E2-F42D-0B5A-730F-A4B87E28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4452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1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"/>
            <a:ext cx="12192000" cy="6856888"/>
          </a:xfrm>
          <a:prstGeom prst="rect">
            <a:avLst/>
          </a:prstGeo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58B340-05C5-64C1-1CB3-B458A29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503" y="6517178"/>
            <a:ext cx="2743200" cy="295740"/>
          </a:xfrm>
        </p:spPr>
        <p:txBody>
          <a:bodyPr/>
          <a:lstStyle/>
          <a:p>
            <a:fld id="{FA768426-9D7D-4EEE-8829-95FE45533449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0F333-DDDE-3233-7E08-3478DE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7178"/>
            <a:ext cx="4114800" cy="295739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8" name="슬라이드 번호 개체 틀 5">
            <a:extLst>
              <a:ext uri="{FF2B5EF4-FFF2-40B4-BE49-F238E27FC236}">
                <a16:creationId xmlns:a16="http://schemas.microsoft.com/office/drawing/2014/main" id="{4AE12289-FA08-0BF8-C30C-25BBB39E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508865"/>
            <a:ext cx="2743200" cy="313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3A8EA177-A91B-EC38-0AEC-A4FBA87606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920239"/>
            <a:ext cx="11630025" cy="730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ko-KR" altLang="en-US" sz="3200" b="1" dirty="0"/>
              <a:t>슬라이드 타이틀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F32954EF-0987-1B61-3ED8-39F5D527EA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75" y="1774312"/>
            <a:ext cx="11649075" cy="44672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슬라이드 본문    최소 포인트는 맑은 고딕 기준 </a:t>
            </a:r>
            <a:r>
              <a:rPr lang="en-US" altLang="ko-KR" dirty="0"/>
              <a:t>14 </a:t>
            </a:r>
            <a:r>
              <a:rPr lang="en-US" altLang="ko-KR" dirty="0" err="1"/>
              <a:t>pt</a:t>
            </a:r>
            <a:r>
              <a:rPr lang="ko-KR" altLang="en-US" dirty="0"/>
              <a:t>를 권장합니다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56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0"/>
            <a:ext cx="12192000" cy="6847440"/>
          </a:xfrm>
          <a:prstGeom prst="rect">
            <a:avLst/>
          </a:prstGeo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58B340-05C5-64C1-1CB3-B458A29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491"/>
            <a:ext cx="2743200" cy="270801"/>
          </a:xfrm>
        </p:spPr>
        <p:txBody>
          <a:bodyPr/>
          <a:lstStyle/>
          <a:p>
            <a:fld id="{C64067B3-CD75-4C05-9380-EF6ACEC2C712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0F333-DDDE-3233-7E08-3478DE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491"/>
            <a:ext cx="4114800" cy="262487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3" name="슬라이드 번호 개체 틀 5">
            <a:extLst>
              <a:ext uri="{FF2B5EF4-FFF2-40B4-BE49-F238E27FC236}">
                <a16:creationId xmlns:a16="http://schemas.microsoft.com/office/drawing/2014/main" id="{4BAFDE87-C940-6DE6-6096-C99EB736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525491"/>
            <a:ext cx="2743200" cy="2848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텍스트 개체 틀 6">
            <a:extLst>
              <a:ext uri="{FF2B5EF4-FFF2-40B4-BE49-F238E27FC236}">
                <a16:creationId xmlns:a16="http://schemas.microsoft.com/office/drawing/2014/main" id="{39E3B48E-96E3-F53C-BB1D-B1F37F0B09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498" y="2034456"/>
            <a:ext cx="10515603" cy="823912"/>
          </a:xfrm>
        </p:spPr>
        <p:txBody>
          <a:bodyPr>
            <a:norm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sp>
        <p:nvSpPr>
          <p:cNvPr id="11" name="텍스트 개체 틀 7">
            <a:extLst>
              <a:ext uri="{FF2B5EF4-FFF2-40B4-BE49-F238E27FC236}">
                <a16:creationId xmlns:a16="http://schemas.microsoft.com/office/drawing/2014/main" id="{A856AC9E-7A17-7610-5E37-CE6A5B161F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498" y="3039008"/>
            <a:ext cx="10515603" cy="82391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성명 </a:t>
            </a:r>
            <a:r>
              <a:rPr lang="en-US" altLang="ko-KR" dirty="0"/>
              <a:t>/ </a:t>
            </a:r>
            <a:r>
              <a:rPr lang="ko-KR" altLang="en-US" dirty="0"/>
              <a:t>소속</a:t>
            </a:r>
          </a:p>
        </p:txBody>
      </p:sp>
    </p:spTree>
    <p:extLst>
      <p:ext uri="{BB962C8B-B14F-4D97-AF65-F5344CB8AC3E}">
        <p14:creationId xmlns:p14="http://schemas.microsoft.com/office/powerpoint/2010/main" val="24920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"/>
            <a:ext cx="12192000" cy="6853833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1657349"/>
            <a:ext cx="12192000" cy="5197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58B340-05C5-64C1-1CB3-B458A29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8865"/>
            <a:ext cx="2743200" cy="304053"/>
          </a:xfrm>
        </p:spPr>
        <p:txBody>
          <a:bodyPr/>
          <a:lstStyle/>
          <a:p>
            <a:fld id="{C64067B3-CD75-4C05-9380-EF6ACEC2C712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0F333-DDDE-3233-7E08-3478DE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8865"/>
            <a:ext cx="4114800" cy="312363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3" name="슬라이드 번호 개체 틀 5">
            <a:extLst>
              <a:ext uri="{FF2B5EF4-FFF2-40B4-BE49-F238E27FC236}">
                <a16:creationId xmlns:a16="http://schemas.microsoft.com/office/drawing/2014/main" id="{4BAFDE87-C940-6DE6-6096-C99EB736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117" y="6508865"/>
            <a:ext cx="2743200" cy="3181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3A8EA177-A91B-EC38-0AEC-A4FBA87606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898973"/>
            <a:ext cx="11630025" cy="730250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ko-KR" altLang="en-US" sz="3200" b="1" dirty="0"/>
              <a:t>슬라이드 타이틀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F32954EF-0987-1B61-3ED8-39F5D527EA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75" y="1753046"/>
            <a:ext cx="11649075" cy="44672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슬라이드 본문    최소 포인트는 맑은 고딕 기준 </a:t>
            </a:r>
            <a:r>
              <a:rPr lang="en-US" altLang="ko-KR" dirty="0"/>
              <a:t>14 </a:t>
            </a:r>
            <a:r>
              <a:rPr lang="en-US" altLang="ko-KR" dirty="0" err="1"/>
              <a:t>pt</a:t>
            </a:r>
            <a:r>
              <a:rPr lang="ko-KR" altLang="en-US" dirty="0"/>
              <a:t>를 권장합니다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21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7"/>
            <a:ext cx="12192000" cy="6841586"/>
          </a:xfrm>
          <a:prstGeom prst="rect">
            <a:avLst/>
          </a:prstGeo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58B340-05C5-64C1-1CB3-B458A29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9480"/>
            <a:ext cx="2743200" cy="365125"/>
          </a:xfrm>
        </p:spPr>
        <p:txBody>
          <a:bodyPr/>
          <a:lstStyle/>
          <a:p>
            <a:fld id="{FA768426-9D7D-4EEE-8829-95FE45533449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0F333-DDDE-3233-7E08-3478DE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1167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텍스트 개체 틀 6">
            <a:extLst>
              <a:ext uri="{FF2B5EF4-FFF2-40B4-BE49-F238E27FC236}">
                <a16:creationId xmlns:a16="http://schemas.microsoft.com/office/drawing/2014/main" id="{CB8B03BB-2660-710F-0C38-90C42C5EF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8" y="1757363"/>
            <a:ext cx="10515603" cy="82391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sp>
        <p:nvSpPr>
          <p:cNvPr id="10" name="텍스트 개체 틀 7">
            <a:extLst>
              <a:ext uri="{FF2B5EF4-FFF2-40B4-BE49-F238E27FC236}">
                <a16:creationId xmlns:a16="http://schemas.microsoft.com/office/drawing/2014/main" id="{3AF6AC2C-B0E9-8267-F02D-3456E48498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8" y="2761915"/>
            <a:ext cx="10515603" cy="8239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성명 </a:t>
            </a:r>
            <a:r>
              <a:rPr lang="en-US" altLang="ko-KR" dirty="0"/>
              <a:t>/ </a:t>
            </a:r>
            <a:r>
              <a:rPr lang="ko-KR" altLang="en-US" dirty="0"/>
              <a:t>소속</a:t>
            </a:r>
          </a:p>
        </p:txBody>
      </p:sp>
      <p:sp>
        <p:nvSpPr>
          <p:cNvPr id="8" name="슬라이드 번호 개체 틀 5">
            <a:extLst>
              <a:ext uri="{FF2B5EF4-FFF2-40B4-BE49-F238E27FC236}">
                <a16:creationId xmlns:a16="http://schemas.microsoft.com/office/drawing/2014/main" id="{1AFAA1E2-F42D-0B5A-730F-A4B87E28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4452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19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0"/>
            <a:ext cx="12192000" cy="6829120"/>
          </a:xfrm>
          <a:prstGeom prst="rect">
            <a:avLst/>
          </a:prstGeo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58B340-05C5-64C1-1CB3-B458A29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503" y="6517178"/>
            <a:ext cx="2743200" cy="295740"/>
          </a:xfrm>
        </p:spPr>
        <p:txBody>
          <a:bodyPr/>
          <a:lstStyle/>
          <a:p>
            <a:fld id="{FA768426-9D7D-4EEE-8829-95FE45533449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0F333-DDDE-3233-7E08-3478DE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7178"/>
            <a:ext cx="4114800" cy="295739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8" name="슬라이드 번호 개체 틀 5">
            <a:extLst>
              <a:ext uri="{FF2B5EF4-FFF2-40B4-BE49-F238E27FC236}">
                <a16:creationId xmlns:a16="http://schemas.microsoft.com/office/drawing/2014/main" id="{4AE12289-FA08-0BF8-C30C-25BBB39E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508865"/>
            <a:ext cx="2743200" cy="313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3A8EA177-A91B-EC38-0AEC-A4FBA87606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920239"/>
            <a:ext cx="11630025" cy="730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ko-KR" altLang="en-US" sz="3200" b="1" dirty="0"/>
              <a:t>슬라이드 타이틀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F32954EF-0987-1B61-3ED8-39F5D527EA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75" y="1774312"/>
            <a:ext cx="11649075" cy="44672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슬라이드 본문    최소 포인트는 맑은 고딕 기준 </a:t>
            </a:r>
            <a:r>
              <a:rPr lang="en-US" altLang="ko-KR" dirty="0"/>
              <a:t>14 </a:t>
            </a:r>
            <a:r>
              <a:rPr lang="en-US" altLang="ko-KR" dirty="0" err="1"/>
              <a:t>pt</a:t>
            </a:r>
            <a:r>
              <a:rPr lang="ko-KR" altLang="en-US" dirty="0"/>
              <a:t>를 권장합니다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39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5"/>
            <a:ext cx="12192000" cy="6839089"/>
          </a:xfrm>
          <a:prstGeom prst="rect">
            <a:avLst/>
          </a:prstGeo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58B340-05C5-64C1-1CB3-B458A29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491"/>
            <a:ext cx="2743200" cy="270801"/>
          </a:xfrm>
        </p:spPr>
        <p:txBody>
          <a:bodyPr/>
          <a:lstStyle/>
          <a:p>
            <a:fld id="{C64067B3-CD75-4C05-9380-EF6ACEC2C712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0F333-DDDE-3233-7E08-3478DE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491"/>
            <a:ext cx="4114800" cy="262487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3" name="슬라이드 번호 개체 틀 5">
            <a:extLst>
              <a:ext uri="{FF2B5EF4-FFF2-40B4-BE49-F238E27FC236}">
                <a16:creationId xmlns:a16="http://schemas.microsoft.com/office/drawing/2014/main" id="{4BAFDE87-C940-6DE6-6096-C99EB736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750" y="6525491"/>
            <a:ext cx="2743200" cy="2848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텍스트 개체 틀 6">
            <a:extLst>
              <a:ext uri="{FF2B5EF4-FFF2-40B4-BE49-F238E27FC236}">
                <a16:creationId xmlns:a16="http://schemas.microsoft.com/office/drawing/2014/main" id="{39E3B48E-96E3-F53C-BB1D-B1F37F0B09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498" y="2034456"/>
            <a:ext cx="10515603" cy="823912"/>
          </a:xfrm>
        </p:spPr>
        <p:txBody>
          <a:bodyPr>
            <a:norm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sp>
        <p:nvSpPr>
          <p:cNvPr id="11" name="텍스트 개체 틀 7">
            <a:extLst>
              <a:ext uri="{FF2B5EF4-FFF2-40B4-BE49-F238E27FC236}">
                <a16:creationId xmlns:a16="http://schemas.microsoft.com/office/drawing/2014/main" id="{A856AC9E-7A17-7610-5E37-CE6A5B161F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498" y="3039008"/>
            <a:ext cx="10515603" cy="82391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성명 </a:t>
            </a:r>
            <a:r>
              <a:rPr lang="en-US" altLang="ko-KR" dirty="0"/>
              <a:t>/ </a:t>
            </a:r>
            <a:r>
              <a:rPr lang="ko-KR" altLang="en-US" dirty="0"/>
              <a:t>소속</a:t>
            </a:r>
          </a:p>
        </p:txBody>
      </p:sp>
    </p:spTree>
    <p:extLst>
      <p:ext uri="{BB962C8B-B14F-4D97-AF65-F5344CB8AC3E}">
        <p14:creationId xmlns:p14="http://schemas.microsoft.com/office/powerpoint/2010/main" val="207762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3"/>
            <a:ext cx="12192000" cy="6842993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1657349"/>
            <a:ext cx="12192000" cy="5197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58B340-05C5-64C1-1CB3-B458A296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8865"/>
            <a:ext cx="2743200" cy="304053"/>
          </a:xfrm>
        </p:spPr>
        <p:txBody>
          <a:bodyPr/>
          <a:lstStyle/>
          <a:p>
            <a:fld id="{C64067B3-CD75-4C05-9380-EF6ACEC2C712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90F333-DDDE-3233-7E08-3478DEB4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8865"/>
            <a:ext cx="4114800" cy="312363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3" name="슬라이드 번호 개체 틀 5">
            <a:extLst>
              <a:ext uri="{FF2B5EF4-FFF2-40B4-BE49-F238E27FC236}">
                <a16:creationId xmlns:a16="http://schemas.microsoft.com/office/drawing/2014/main" id="{4BAFDE87-C940-6DE6-6096-C99EB736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117" y="6508865"/>
            <a:ext cx="2743200" cy="3181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3A8EA177-A91B-EC38-0AEC-A4FBA87606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898973"/>
            <a:ext cx="11630025" cy="730250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ko-KR" altLang="en-US" sz="3200" b="1" dirty="0"/>
              <a:t>슬라이드 타이틀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F32954EF-0987-1B61-3ED8-39F5D527EA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275" y="1753046"/>
            <a:ext cx="11649075" cy="44672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슬라이드 본문    최소 포인트는 맑은 고딕 기준 </a:t>
            </a:r>
            <a:r>
              <a:rPr lang="en-US" altLang="ko-KR" dirty="0"/>
              <a:t>14 </a:t>
            </a:r>
            <a:r>
              <a:rPr lang="en-US" altLang="ko-KR" dirty="0" err="1"/>
              <a:t>pt</a:t>
            </a:r>
            <a:r>
              <a:rPr lang="ko-KR" altLang="en-US" dirty="0"/>
              <a:t>를 권장합니다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088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9F16437-8EF7-B691-3AD4-3EC7BBAD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64C14DB-C34D-FDD9-9880-7FEB7CEFC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9D8AE5-B03D-8507-7DB4-B413B158F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519A-9860-4729-B947-91400F8925BE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BD4474-E8EE-2B18-19BC-B89E011A0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BDF9AE-9F54-9295-1193-7586F41DB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26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0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9F16437-8EF7-B691-3AD4-3EC7BBAD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64C14DB-C34D-FDD9-9880-7FEB7CEFC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9D8AE5-B03D-8507-7DB4-B413B158F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519A-9860-4729-B947-91400F8925BE}" type="datetime1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BD4474-E8EE-2B18-19BC-B89E011A0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BDF9AE-9F54-9295-1193-7586F41DB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3FA0-F15C-45AF-827D-A29B8A649F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37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16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53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115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BCCE9F-04C6-F08F-217C-4115F4D1F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3FA0-F15C-45AF-827D-A29B8A649FE6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64235F93-3A43-9936-6FEE-9A26FFB5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22301"/>
            <a:ext cx="11630025" cy="730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9313C39-CC77-E7C1-7FFE-255940E703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3452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</Words>
  <Application>Microsoft Office PowerPoint</Application>
  <PresentationFormat>와이드스크린</PresentationFormat>
  <Paragraphs>1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맑은 고딕</vt:lpstr>
      <vt:lpstr>Arial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나현</dc:creator>
  <cp:lastModifiedBy>박 지예</cp:lastModifiedBy>
  <cp:revision>19</cp:revision>
  <dcterms:created xsi:type="dcterms:W3CDTF">2023-06-28T06:17:16Z</dcterms:created>
  <dcterms:modified xsi:type="dcterms:W3CDTF">2023-10-12T04:35:44Z</dcterms:modified>
</cp:coreProperties>
</file>